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61" r:id="rId7"/>
    <p:sldId id="262" r:id="rId8"/>
  </p:sldIdLst>
  <p:sldSz cx="18288000" cy="10287000"/>
  <p:notesSz cx="6858000" cy="9144000"/>
  <p:embeddedFontLst>
    <p:embeddedFont>
      <p:font typeface="Lato" panose="020F0502020204030203" pitchFamily="34" charset="0"/>
      <p:regular r:id="rId10"/>
      <p:bold r:id="rId11"/>
      <p:italic r:id="rId12"/>
      <p:boldItalic r:id="rId13"/>
    </p:embeddedFont>
    <p:embeddedFont>
      <p:font typeface="Lato Bold" panose="020F0502020204030203" charset="0"/>
      <p:regular r:id="rId14"/>
      <p:bold r:id="rId15"/>
    </p:embeddedFont>
    <p:embeddedFont>
      <p:font typeface="Lato Bold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 Delaloye" initials="DD" lastIdx="2" clrIdx="0">
    <p:extLst>
      <p:ext uri="{19B8F6BF-5375-455C-9EA6-DF929625EA0E}">
        <p15:presenceInfo xmlns:p15="http://schemas.microsoft.com/office/powerpoint/2012/main" userId="S::Dani.Delaloye@mottmac.com::4a364b1f-7536-4e82-964b-44c3a2a1c3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715FD3-F52C-490D-B8F6-D3D4C98131FD}" v="1" dt="2022-10-25T18:14:07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68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e Markus" userId="S::simone.markus_queensu.ca#ext#@tunnelcanadaca.onmicrosoft.com::69ff5e7b-0732-4bf9-835f-95eeff37aa45" providerId="AD" clId="Web-{6E7DAFDE-3621-466C-A74B-C482EBE049D6}"/>
    <pc:docChg chg="delSld modSld">
      <pc:chgData name="Simone Markus" userId="S::simone.markus_queensu.ca#ext#@tunnelcanadaca.onmicrosoft.com::69ff5e7b-0732-4bf9-835f-95eeff37aa45" providerId="AD" clId="Web-{6E7DAFDE-3621-466C-A74B-C482EBE049D6}" dt="2022-10-20T17:36:29.600" v="47" actId="20577"/>
      <pc:docMkLst>
        <pc:docMk/>
      </pc:docMkLst>
      <pc:sldChg chg="del">
        <pc:chgData name="Simone Markus" userId="S::simone.markus_queensu.ca#ext#@tunnelcanadaca.onmicrosoft.com::69ff5e7b-0732-4bf9-835f-95eeff37aa45" providerId="AD" clId="Web-{6E7DAFDE-3621-466C-A74B-C482EBE049D6}" dt="2022-10-20T17:35:01.007" v="0"/>
        <pc:sldMkLst>
          <pc:docMk/>
          <pc:sldMk cId="0" sldId="258"/>
        </pc:sldMkLst>
      </pc:sldChg>
      <pc:sldChg chg="addSp delSp modSp">
        <pc:chgData name="Simone Markus" userId="S::simone.markus_queensu.ca#ext#@tunnelcanadaca.onmicrosoft.com::69ff5e7b-0732-4bf9-835f-95eeff37aa45" providerId="AD" clId="Web-{6E7DAFDE-3621-466C-A74B-C482EBE049D6}" dt="2022-10-20T17:36:29.600" v="47" actId="20577"/>
        <pc:sldMkLst>
          <pc:docMk/>
          <pc:sldMk cId="0" sldId="261"/>
        </pc:sldMkLst>
        <pc:spChg chg="mod">
          <ac:chgData name="Simone Markus" userId="S::simone.markus_queensu.ca#ext#@tunnelcanadaca.onmicrosoft.com::69ff5e7b-0732-4bf9-835f-95eeff37aa45" providerId="AD" clId="Web-{6E7DAFDE-3621-466C-A74B-C482EBE049D6}" dt="2022-10-20T17:35:56.397" v="21" actId="20577"/>
          <ac:spMkLst>
            <pc:docMk/>
            <pc:sldMk cId="0" sldId="261"/>
            <ac:spMk id="9" creationId="{00000000-0000-0000-0000-000000000000}"/>
          </ac:spMkLst>
        </pc:spChg>
        <pc:spChg chg="del mod">
          <ac:chgData name="Simone Markus" userId="S::simone.markus_queensu.ca#ext#@tunnelcanadaca.onmicrosoft.com::69ff5e7b-0732-4bf9-835f-95eeff37aa45" providerId="AD" clId="Web-{6E7DAFDE-3621-466C-A74B-C482EBE049D6}" dt="2022-10-20T17:35:44.085" v="19"/>
          <ac:spMkLst>
            <pc:docMk/>
            <pc:sldMk cId="0" sldId="261"/>
            <ac:spMk id="10" creationId="{00000000-0000-0000-0000-000000000000}"/>
          </ac:spMkLst>
        </pc:spChg>
        <pc:spChg chg="add mod">
          <ac:chgData name="Simone Markus" userId="S::simone.markus_queensu.ca#ext#@tunnelcanadaca.onmicrosoft.com::69ff5e7b-0732-4bf9-835f-95eeff37aa45" providerId="AD" clId="Web-{6E7DAFDE-3621-466C-A74B-C482EBE049D6}" dt="2022-10-20T17:36:29.600" v="47" actId="20577"/>
          <ac:spMkLst>
            <pc:docMk/>
            <pc:sldMk cId="0" sldId="261"/>
            <ac:spMk id="14" creationId="{B7B6F283-797F-45EB-8DB0-9AFF4B411C95}"/>
          </ac:spMkLst>
        </pc:spChg>
      </pc:sldChg>
    </pc:docChg>
  </pc:docChgLst>
  <pc:docChgLst>
    <pc:chgData name="Simone Markus" userId="S::simone.markus_queensu.ca#ext#@tunnelcanadaca.onmicrosoft.com::69ff5e7b-0732-4bf9-835f-95eeff37aa45" providerId="AD" clId="Web-{BF1499D8-1631-4121-839C-61EA7A43C85D}"/>
    <pc:docChg chg="delSld modSld">
      <pc:chgData name="Simone Markus" userId="S::simone.markus_queensu.ca#ext#@tunnelcanadaca.onmicrosoft.com::69ff5e7b-0732-4bf9-835f-95eeff37aa45" providerId="AD" clId="Web-{BF1499D8-1631-4121-839C-61EA7A43C85D}" dt="2022-10-20T17:40:48.180" v="77"/>
      <pc:docMkLst>
        <pc:docMk/>
      </pc:docMkLst>
      <pc:sldChg chg="del">
        <pc:chgData name="Simone Markus" userId="S::simone.markus_queensu.ca#ext#@tunnelcanadaca.onmicrosoft.com::69ff5e7b-0732-4bf9-835f-95eeff37aa45" providerId="AD" clId="Web-{BF1499D8-1631-4121-839C-61EA7A43C85D}" dt="2022-10-20T17:40:48.180" v="77"/>
        <pc:sldMkLst>
          <pc:docMk/>
          <pc:sldMk cId="0" sldId="260"/>
        </pc:sldMkLst>
      </pc:sldChg>
      <pc:sldChg chg="modSp">
        <pc:chgData name="Simone Markus" userId="S::simone.markus_queensu.ca#ext#@tunnelcanadaca.onmicrosoft.com::69ff5e7b-0732-4bf9-835f-95eeff37aa45" providerId="AD" clId="Web-{BF1499D8-1631-4121-839C-61EA7A43C85D}" dt="2022-10-20T17:40:45.055" v="76" actId="20577"/>
        <pc:sldMkLst>
          <pc:docMk/>
          <pc:sldMk cId="0" sldId="261"/>
        </pc:sldMkLst>
        <pc:spChg chg="mod">
          <ac:chgData name="Simone Markus" userId="S::simone.markus_queensu.ca#ext#@tunnelcanadaca.onmicrosoft.com::69ff5e7b-0732-4bf9-835f-95eeff37aa45" providerId="AD" clId="Web-{BF1499D8-1631-4121-839C-61EA7A43C85D}" dt="2022-10-20T17:40:25.415" v="72" actId="14100"/>
          <ac:spMkLst>
            <pc:docMk/>
            <pc:sldMk cId="0" sldId="261"/>
            <ac:spMk id="8" creationId="{00000000-0000-0000-0000-000000000000}"/>
          </ac:spMkLst>
        </pc:spChg>
        <pc:spChg chg="mod">
          <ac:chgData name="Simone Markus" userId="S::simone.markus_queensu.ca#ext#@tunnelcanadaca.onmicrosoft.com::69ff5e7b-0732-4bf9-835f-95eeff37aa45" providerId="AD" clId="Web-{BF1499D8-1631-4121-839C-61EA7A43C85D}" dt="2022-10-20T17:37:40.866" v="1" actId="20577"/>
          <ac:spMkLst>
            <pc:docMk/>
            <pc:sldMk cId="0" sldId="261"/>
            <ac:spMk id="9" creationId="{00000000-0000-0000-0000-000000000000}"/>
          </ac:spMkLst>
        </pc:spChg>
        <pc:spChg chg="mod">
          <ac:chgData name="Simone Markus" userId="S::simone.markus_queensu.ca#ext#@tunnelcanadaca.onmicrosoft.com::69ff5e7b-0732-4bf9-835f-95eeff37aa45" providerId="AD" clId="Web-{BF1499D8-1631-4121-839C-61EA7A43C85D}" dt="2022-10-20T17:40:45.055" v="76" actId="20577"/>
          <ac:spMkLst>
            <pc:docMk/>
            <pc:sldMk cId="0" sldId="261"/>
            <ac:spMk id="14" creationId="{B7B6F283-797F-45EB-8DB0-9AFF4B411C95}"/>
          </ac:spMkLst>
        </pc:spChg>
      </pc:sldChg>
    </pc:docChg>
  </pc:docChgLst>
  <pc:docChgLst>
    <pc:chgData name="Dani Delaloye" userId="4a364b1f-7536-4e82-964b-44c3a2a1c30d" providerId="ADAL" clId="{D6715FD3-F52C-490D-B8F6-D3D4C98131FD}"/>
    <pc:docChg chg="modSld">
      <pc:chgData name="Dani Delaloye" userId="4a364b1f-7536-4e82-964b-44c3a2a1c30d" providerId="ADAL" clId="{D6715FD3-F52C-490D-B8F6-D3D4C98131FD}" dt="2022-10-25T18:16:58.777" v="152" actId="1038"/>
      <pc:docMkLst>
        <pc:docMk/>
      </pc:docMkLst>
      <pc:sldChg chg="modSp mod">
        <pc:chgData name="Dani Delaloye" userId="4a364b1f-7536-4e82-964b-44c3a2a1c30d" providerId="ADAL" clId="{D6715FD3-F52C-490D-B8F6-D3D4C98131FD}" dt="2022-10-25T18:11:53.612" v="14" actId="6549"/>
        <pc:sldMkLst>
          <pc:docMk/>
          <pc:sldMk cId="0" sldId="257"/>
        </pc:sldMkLst>
        <pc:spChg chg="mod">
          <ac:chgData name="Dani Delaloye" userId="4a364b1f-7536-4e82-964b-44c3a2a1c30d" providerId="ADAL" clId="{D6715FD3-F52C-490D-B8F6-D3D4C98131FD}" dt="2022-10-25T18:11:53.612" v="14" actId="6549"/>
          <ac:spMkLst>
            <pc:docMk/>
            <pc:sldMk cId="0" sldId="257"/>
            <ac:spMk id="6" creationId="{00000000-0000-0000-0000-000000000000}"/>
          </ac:spMkLst>
        </pc:spChg>
      </pc:sldChg>
      <pc:sldChg chg="addSp delSp modSp mod">
        <pc:chgData name="Dani Delaloye" userId="4a364b1f-7536-4e82-964b-44c3a2a1c30d" providerId="ADAL" clId="{D6715FD3-F52C-490D-B8F6-D3D4C98131FD}" dt="2022-10-25T18:16:58.777" v="152" actId="1038"/>
        <pc:sldMkLst>
          <pc:docMk/>
          <pc:sldMk cId="0" sldId="261"/>
        </pc:sldMkLst>
        <pc:spChg chg="mod">
          <ac:chgData name="Dani Delaloye" userId="4a364b1f-7536-4e82-964b-44c3a2a1c30d" providerId="ADAL" clId="{D6715FD3-F52C-490D-B8F6-D3D4C98131FD}" dt="2022-10-25T18:16:58.777" v="152" actId="1038"/>
          <ac:spMkLst>
            <pc:docMk/>
            <pc:sldMk cId="0" sldId="261"/>
            <ac:spMk id="5" creationId="{00000000-0000-0000-0000-000000000000}"/>
          </ac:spMkLst>
        </pc:spChg>
        <pc:spChg chg="mod">
          <ac:chgData name="Dani Delaloye" userId="4a364b1f-7536-4e82-964b-44c3a2a1c30d" providerId="ADAL" clId="{D6715FD3-F52C-490D-B8F6-D3D4C98131FD}" dt="2022-10-25T18:16:58.777" v="152" actId="1038"/>
          <ac:spMkLst>
            <pc:docMk/>
            <pc:sldMk cId="0" sldId="261"/>
            <ac:spMk id="6" creationId="{00000000-0000-0000-0000-000000000000}"/>
          </ac:spMkLst>
        </pc:spChg>
        <pc:spChg chg="mod">
          <ac:chgData name="Dani Delaloye" userId="4a364b1f-7536-4e82-964b-44c3a2a1c30d" providerId="ADAL" clId="{D6715FD3-F52C-490D-B8F6-D3D4C98131FD}" dt="2022-10-25T18:16:58.777" v="152" actId="1038"/>
          <ac:spMkLst>
            <pc:docMk/>
            <pc:sldMk cId="0" sldId="261"/>
            <ac:spMk id="7" creationId="{00000000-0000-0000-0000-000000000000}"/>
          </ac:spMkLst>
        </pc:spChg>
        <pc:spChg chg="mod">
          <ac:chgData name="Dani Delaloye" userId="4a364b1f-7536-4e82-964b-44c3a2a1c30d" providerId="ADAL" clId="{D6715FD3-F52C-490D-B8F6-D3D4C98131FD}" dt="2022-10-25T18:16:58.777" v="152" actId="1038"/>
          <ac:spMkLst>
            <pc:docMk/>
            <pc:sldMk cId="0" sldId="261"/>
            <ac:spMk id="8" creationId="{00000000-0000-0000-0000-000000000000}"/>
          </ac:spMkLst>
        </pc:spChg>
        <pc:spChg chg="del mod">
          <ac:chgData name="Dani Delaloye" userId="4a364b1f-7536-4e82-964b-44c3a2a1c30d" providerId="ADAL" clId="{D6715FD3-F52C-490D-B8F6-D3D4C98131FD}" dt="2022-10-25T18:15:15.178" v="109"/>
          <ac:spMkLst>
            <pc:docMk/>
            <pc:sldMk cId="0" sldId="261"/>
            <ac:spMk id="9" creationId="{00000000-0000-0000-0000-000000000000}"/>
          </ac:spMkLst>
        </pc:spChg>
        <pc:spChg chg="mod">
          <ac:chgData name="Dani Delaloye" userId="4a364b1f-7536-4e82-964b-44c3a2a1c30d" providerId="ADAL" clId="{D6715FD3-F52C-490D-B8F6-D3D4C98131FD}" dt="2022-10-25T18:16:51.567" v="137" actId="552"/>
          <ac:spMkLst>
            <pc:docMk/>
            <pc:sldMk cId="0" sldId="261"/>
            <ac:spMk id="13" creationId="{00000000-0000-0000-0000-000000000000}"/>
          </ac:spMkLst>
        </pc:spChg>
        <pc:spChg chg="mod">
          <ac:chgData name="Dani Delaloye" userId="4a364b1f-7536-4e82-964b-44c3a2a1c30d" providerId="ADAL" clId="{D6715FD3-F52C-490D-B8F6-D3D4C98131FD}" dt="2022-10-25T18:16:58.777" v="152" actId="1038"/>
          <ac:spMkLst>
            <pc:docMk/>
            <pc:sldMk cId="0" sldId="261"/>
            <ac:spMk id="14" creationId="{B7B6F283-797F-45EB-8DB0-9AFF4B411C95}"/>
          </ac:spMkLst>
        </pc:spChg>
        <pc:spChg chg="add mod">
          <ac:chgData name="Dani Delaloye" userId="4a364b1f-7536-4e82-964b-44c3a2a1c30d" providerId="ADAL" clId="{D6715FD3-F52C-490D-B8F6-D3D4C98131FD}" dt="2022-10-25T18:16:58.777" v="152" actId="1038"/>
          <ac:spMkLst>
            <pc:docMk/>
            <pc:sldMk cId="0" sldId="261"/>
            <ac:spMk id="15" creationId="{B4CFB501-8A52-436A-AB2D-3816125691C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72112-B3A0-4679-BE1F-69EE46B5AD47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8B2A4-6CFB-40DD-A585-122D05A54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3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8B2A4-6CFB-40DD-A585-122D05A54A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93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1A783C"/>
            </a:solidFill>
          </p:spPr>
          <p:txBody>
            <a:bodyPr/>
            <a:lstStyle/>
            <a:p>
              <a:endParaRPr lang="en-CA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17994" t="8467" r="56543" b="82050"/>
          <a:stretch>
            <a:fillRect/>
          </a:stretch>
        </p:blipFill>
        <p:spPr>
          <a:xfrm>
            <a:off x="5201590" y="1466658"/>
            <a:ext cx="7884820" cy="165181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4000500"/>
            <a:ext cx="16230600" cy="1392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6600">
                <a:solidFill>
                  <a:srgbClr val="000000"/>
                </a:solidFill>
                <a:latin typeface="Lato Bold Bold"/>
              </a:rPr>
              <a:t>Equity, Diversity, and Inclusion Moment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60764" y="5905500"/>
            <a:ext cx="14766472" cy="57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Lato"/>
              </a:rPr>
              <a:t>Universal Accessibility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47750" y="287655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Lato"/>
              </a:rPr>
              <a:t>Tunnelling Association of Canada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1A783C"/>
            </a:solidFill>
          </p:spPr>
          <p:txBody>
            <a:bodyPr/>
            <a:lstStyle/>
            <a:p>
              <a:endParaRPr lang="en-CA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37228" b="37228"/>
          <a:stretch>
            <a:fillRect/>
          </a:stretch>
        </p:blipFill>
        <p:spPr>
          <a:xfrm>
            <a:off x="0" y="1028700"/>
            <a:ext cx="18288000" cy="311799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629608" y="4727575"/>
            <a:ext cx="10915192" cy="971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5999">
                <a:solidFill>
                  <a:srgbClr val="061313"/>
                </a:solidFill>
                <a:latin typeface="Lato Bold Bold"/>
              </a:rPr>
              <a:t>What is universal accessibility?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629609" y="6337935"/>
            <a:ext cx="9028781" cy="3008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545454"/>
                </a:solidFill>
                <a:latin typeface="Lato"/>
              </a:rPr>
              <a:t>Universal accessibility is the principle that products, buildings, and environments should be designed to be accessible to all people, regardless of their age, size, ability or disability. 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545454"/>
              </a:solidFill>
              <a:latin typeface="Lato"/>
            </a:endParaRP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545454"/>
                </a:solidFill>
                <a:latin typeface="Lato"/>
              </a:rPr>
              <a:t>Universal accessibility is beneficial to everyone - removing barriers to access can have positive effects on people with different life circumstances. </a:t>
            </a:r>
            <a:endParaRPr lang="en-US" sz="2400" baseline="30000" dirty="0">
              <a:solidFill>
                <a:srgbClr val="545454"/>
              </a:solidFill>
              <a:latin typeface="Lat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061833" y="287655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Lato"/>
              </a:rPr>
              <a:t>Tunnelling Association of Canada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080883" y="9408178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1A783C"/>
                </a:solidFill>
                <a:latin typeface="Lato Bold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1A783C"/>
            </a:solidFill>
          </p:spPr>
          <p:txBody>
            <a:bodyPr/>
            <a:lstStyle/>
            <a:p>
              <a:endParaRPr lang="en-CA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4427" r="24427"/>
          <a:stretch>
            <a:fillRect/>
          </a:stretch>
        </p:blipFill>
        <p:spPr>
          <a:xfrm>
            <a:off x="0" y="1028700"/>
            <a:ext cx="3154848" cy="92583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123989" y="3341128"/>
            <a:ext cx="3886200" cy="10754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2400" dirty="0">
                <a:solidFill>
                  <a:srgbClr val="061313"/>
                </a:solidFill>
                <a:latin typeface="Lato Bold Bold"/>
              </a:rPr>
              <a:t>Example 1</a:t>
            </a:r>
          </a:p>
          <a:p>
            <a:pPr>
              <a:lnSpc>
                <a:spcPts val="4480"/>
              </a:lnSpc>
            </a:pPr>
            <a:r>
              <a:rPr lang="en-US" sz="2400" dirty="0">
                <a:solidFill>
                  <a:srgbClr val="061313"/>
                </a:solidFill>
                <a:latin typeface="Lato Bold Bold"/>
              </a:rPr>
              <a:t>Closed Captions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123989" y="4706346"/>
            <a:ext cx="3886200" cy="2125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000" dirty="0">
                <a:solidFill>
                  <a:srgbClr val="545454"/>
                </a:solidFill>
                <a:latin typeface="Lato"/>
              </a:rPr>
              <a:t>Closed captions on virtual meetings are beneficial to people with hearing loss, and people travelling or unable to connect to audio.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628067" y="3341128"/>
            <a:ext cx="3886200" cy="1075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2400" dirty="0">
                <a:solidFill>
                  <a:srgbClr val="061313"/>
                </a:solidFill>
                <a:latin typeface="Lato Bold Bold"/>
              </a:rPr>
              <a:t>Example 2 </a:t>
            </a:r>
          </a:p>
          <a:p>
            <a:pPr>
              <a:lnSpc>
                <a:spcPts val="4480"/>
              </a:lnSpc>
            </a:pPr>
            <a:r>
              <a:rPr lang="en-US" sz="2400" dirty="0">
                <a:solidFill>
                  <a:srgbClr val="061313"/>
                </a:solidFill>
                <a:latin typeface="Lato Bold Bold"/>
              </a:rPr>
              <a:t>Flexible Hours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617337" y="4706246"/>
            <a:ext cx="3886200" cy="2997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000" dirty="0">
                <a:solidFill>
                  <a:srgbClr val="545454"/>
                </a:solidFill>
                <a:latin typeface="Lato"/>
              </a:rPr>
              <a:t>Flexible work hours (when practical) benefit people with disabilities, chronic pain or other health concerns, as well as parents, commuters, and others who have scheduling constraints.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061833" y="287655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Lato"/>
              </a:rPr>
              <a:t>Tunnelling Association of Canada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080883" y="9408178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1A783C"/>
                </a:solidFill>
                <a:latin typeface="Lato Bold"/>
              </a:rPr>
              <a:t>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862729" y="1720511"/>
            <a:ext cx="14085632" cy="971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 dirty="0">
                <a:solidFill>
                  <a:srgbClr val="061313"/>
                </a:solidFill>
                <a:latin typeface="Lato Bold Bold"/>
              </a:rPr>
              <a:t>Universal Accessibility in the Workplace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B7B6F283-797F-45EB-8DB0-9AFF4B411C95}"/>
              </a:ext>
            </a:extLst>
          </p:cNvPr>
          <p:cNvSpPr txBox="1"/>
          <p:nvPr/>
        </p:nvSpPr>
        <p:spPr>
          <a:xfrm>
            <a:off x="13110596" y="4706246"/>
            <a:ext cx="3886200" cy="51778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000" dirty="0">
                <a:solidFill>
                  <a:srgbClr val="545454"/>
                </a:solidFill>
                <a:latin typeface="Lato"/>
                <a:ea typeface="Lato"/>
                <a:cs typeface="Lato"/>
              </a:rPr>
              <a:t>Giving participants the option to access meetings or events virtually improves accessibility to all – including those with health concerns, and those with family or other commitments. 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000" dirty="0">
              <a:solidFill>
                <a:srgbClr val="545454"/>
              </a:solidFill>
              <a:latin typeface="Lato"/>
              <a:ea typeface="Lato"/>
              <a:cs typeface="Lato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000" dirty="0">
                <a:solidFill>
                  <a:srgbClr val="545454"/>
                </a:solidFill>
                <a:latin typeface="Lato"/>
                <a:ea typeface="Lato"/>
                <a:cs typeface="Lato"/>
              </a:rPr>
              <a:t>Even if virtual participants can't get the full experience, some will attend virtually who otherwise wouldn't have been able to attend in person.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B4CFB501-8A52-436A-AB2D-3816125691C9}"/>
              </a:ext>
            </a:extLst>
          </p:cNvPr>
          <p:cNvSpPr txBox="1"/>
          <p:nvPr/>
        </p:nvSpPr>
        <p:spPr>
          <a:xfrm>
            <a:off x="13132144" y="3341128"/>
            <a:ext cx="3886200" cy="10754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2400" dirty="0">
                <a:solidFill>
                  <a:srgbClr val="061313"/>
                </a:solidFill>
                <a:latin typeface="Lato Bold Bold"/>
              </a:rPr>
              <a:t>Example 3 </a:t>
            </a:r>
          </a:p>
          <a:p>
            <a:pPr>
              <a:lnSpc>
                <a:spcPts val="4480"/>
              </a:lnSpc>
            </a:pPr>
            <a:r>
              <a:rPr lang="en-US" sz="2400" dirty="0">
                <a:solidFill>
                  <a:srgbClr val="061313"/>
                </a:solidFill>
                <a:latin typeface="Lato Bold Bold"/>
              </a:rPr>
              <a:t>Virtual Attendance Options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1A783C"/>
            </a:solid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078224" y="8697942"/>
            <a:ext cx="2131553" cy="774671"/>
            <a:chOff x="0" y="0"/>
            <a:chExt cx="2842071" cy="103289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842071" cy="1032894"/>
              <a:chOff x="0" y="0"/>
              <a:chExt cx="1913890" cy="69556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31750" y="31750"/>
                <a:ext cx="1850390" cy="632066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632066">
                    <a:moveTo>
                      <a:pt x="1757680" y="632066"/>
                    </a:moveTo>
                    <a:lnTo>
                      <a:pt x="92710" y="632066"/>
                    </a:lnTo>
                    <a:cubicBezTo>
                      <a:pt x="41910" y="632066"/>
                      <a:pt x="0" y="590156"/>
                      <a:pt x="0" y="53935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538086"/>
                    </a:lnTo>
                    <a:cubicBezTo>
                      <a:pt x="1850390" y="590156"/>
                      <a:pt x="1808480" y="632066"/>
                      <a:pt x="1757680" y="63206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0" y="0"/>
                <a:ext cx="1913890" cy="695566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695566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571106"/>
                    </a:lnTo>
                    <a:cubicBezTo>
                      <a:pt x="1854200" y="606666"/>
                      <a:pt x="1824990" y="635876"/>
                      <a:pt x="1789430" y="635876"/>
                    </a:cubicBezTo>
                    <a:lnTo>
                      <a:pt x="124460" y="635876"/>
                    </a:lnTo>
                    <a:cubicBezTo>
                      <a:pt x="88900" y="635876"/>
                      <a:pt x="59690" y="606666"/>
                      <a:pt x="59690" y="57110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71106"/>
                    </a:lnTo>
                    <a:cubicBezTo>
                      <a:pt x="0" y="639686"/>
                      <a:pt x="55880" y="695566"/>
                      <a:pt x="124460" y="695566"/>
                    </a:cubicBezTo>
                    <a:lnTo>
                      <a:pt x="1789430" y="695566"/>
                    </a:lnTo>
                    <a:cubicBezTo>
                      <a:pt x="1858010" y="695566"/>
                      <a:pt x="1913890" y="639686"/>
                      <a:pt x="1913890" y="571106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1A783C"/>
              </a:solidFill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81575" y="230062"/>
              <a:ext cx="2678920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61313"/>
                  </a:solidFill>
                  <a:latin typeface="Lato"/>
                </a:rPr>
                <a:t>The End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4000500"/>
            <a:ext cx="16230600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61313"/>
                </a:solidFill>
                <a:latin typeface="Lato Bold Bold"/>
              </a:rPr>
              <a:t>Thank you!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7750" y="287655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Lato"/>
              </a:rPr>
              <a:t>Tunnelling Association of Canada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BD047BCFB86A4186CA5C31B7473EC0" ma:contentTypeVersion="15" ma:contentTypeDescription="Create a new document." ma:contentTypeScope="" ma:versionID="4746c0f5483c99bcb77884c57fc9cf24">
  <xsd:schema xmlns:xsd="http://www.w3.org/2001/XMLSchema" xmlns:xs="http://www.w3.org/2001/XMLSchema" xmlns:p="http://schemas.microsoft.com/office/2006/metadata/properties" xmlns:ns2="6fb380f6-13fb-4fa6-bbda-ced3d76e8c7d" xmlns:ns3="8c481b2c-31e8-442e-a93c-d824437f8e16" targetNamespace="http://schemas.microsoft.com/office/2006/metadata/properties" ma:root="true" ma:fieldsID="875895871dfcd3e258e04eda2039e7e0" ns2:_="" ns3:_="">
    <xsd:import namespace="6fb380f6-13fb-4fa6-bbda-ced3d76e8c7d"/>
    <xsd:import namespace="8c481b2c-31e8-442e-a93c-d824437f8e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b380f6-13fb-4fa6-bbda-ced3d76e8c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13ab333-cbf8-4ee3-a8c9-74c3d127db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81b2c-31e8-442e-a93c-d824437f8e1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92a93692-c639-4454-bf2e-19a9f35650ce}" ma:internalName="TaxCatchAll" ma:showField="CatchAllData" ma:web="8c481b2c-31e8-442e-a93c-d824437f8e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481b2c-31e8-442e-a93c-d824437f8e16" xsi:nil="true"/>
    <lcf76f155ced4ddcb4097134ff3c332f xmlns="6fb380f6-13fb-4fa6-bbda-ced3d76e8c7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7E04D26-2146-4C3D-8505-BB15921E73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b380f6-13fb-4fa6-bbda-ced3d76e8c7d"/>
    <ds:schemaRef ds:uri="8c481b2c-31e8-442e-a93c-d824437f8e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DD07D2-CA1D-4558-B454-D8C09DE94A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1942EE-56D4-4407-9F48-86AA210E9D1E}">
  <ds:schemaRefs>
    <ds:schemaRef ds:uri="http://purl.org/dc/dcmitype/"/>
    <ds:schemaRef ds:uri="6fb380f6-13fb-4fa6-bbda-ced3d76e8c7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8c481b2c-31e8-442e-a93c-d824437f8e1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Custom</PresentationFormat>
  <Paragraphs>27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Lato Bold</vt:lpstr>
      <vt:lpstr>Lato Bold Bold</vt:lpstr>
      <vt:lpstr>Arial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 Slide Deck</dc:title>
  <dc:creator>Dani Delaloye</dc:creator>
  <cp:lastModifiedBy>Jackson Rand</cp:lastModifiedBy>
  <cp:revision>2</cp:revision>
  <dcterms:created xsi:type="dcterms:W3CDTF">2006-08-16T00:00:00Z</dcterms:created>
  <dcterms:modified xsi:type="dcterms:W3CDTF">2024-05-02T22:51:10Z</dcterms:modified>
  <dc:identifier>DAFE555vfqY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avedOnce">
    <vt:lpwstr>true</vt:lpwstr>
  </property>
  <property fmtid="{D5CDD505-2E9C-101B-9397-08002B2CF9AE}" pid="3" name="ContentTypeId">
    <vt:lpwstr>0x0101007EBD047BCFB86A4186CA5C31B7473EC0</vt:lpwstr>
  </property>
</Properties>
</file>